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61" r:id="rId4"/>
    <p:sldId id="267" r:id="rId5"/>
    <p:sldId id="266" r:id="rId6"/>
    <p:sldId id="257" r:id="rId7"/>
    <p:sldId id="265" r:id="rId8"/>
    <p:sldId id="260" r:id="rId9"/>
    <p:sldId id="263" r:id="rId10"/>
    <p:sldId id="262" r:id="rId11"/>
    <p:sldId id="256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345A-46B6-404D-9452-50E655E48A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3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6416-C95D-4311-8AE3-63D484C5D2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3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67B2-F1CB-48B9-9682-B485909879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93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779-C117-49D4-AF2C-8E56B64FC0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3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D85F-B1F1-49F2-A9DC-E8F5A2781A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3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B532-0BF9-42CE-B7B6-3B34637972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65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0A6B-EBAC-4BA0-9170-9DB786F655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1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F530-C581-483C-A672-643464E53F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85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EE3F-C695-43EC-92E3-0B44913D9C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48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D8C-D212-463F-B001-783FDC74FE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5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813D-144C-435A-98F9-A70FC5A52B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6B7CF-709D-43FB-B362-C487AFC3F5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1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362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</a:rPr>
              <a:t>Construction of a Straw Bale Home in Central 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ray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5742"/>
            <a:ext cx="4692650" cy="6893742"/>
          </a:xfrm>
          <a:prstGeom prst="rect">
            <a:avLst/>
          </a:prstGeom>
          <a:noFill/>
          <a:effectLst>
            <a:outerShdw dist="28398" dir="200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mment 8"/>
          <p:cNvSpPr>
            <a:spLocks noChangeArrowheads="1"/>
          </p:cNvSpPr>
          <p:nvPr/>
        </p:nvSpPr>
        <p:spPr bwMode="auto">
          <a:xfrm>
            <a:off x="7696200" y="3962400"/>
            <a:ext cx="2590800" cy="7112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FF000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Foam Insulation Being Installed in Ceiling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rt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4800600" cy="68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mment 8"/>
          <p:cNvSpPr>
            <a:spLocks noChangeArrowheads="1"/>
          </p:cNvSpPr>
          <p:nvPr/>
        </p:nvSpPr>
        <p:spPr bwMode="auto">
          <a:xfrm>
            <a:off x="7162800" y="4800600"/>
            <a:ext cx="2895600" cy="13208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FF000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Walls and roof have plenty of “R-value,” but little thermal mass.  Floor helps with that.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n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58" y="0"/>
            <a:ext cx="9876887" cy="6858000"/>
          </a:xfrm>
          <a:prstGeom prst="rect">
            <a:avLst/>
          </a:prstGeom>
          <a:noFill/>
          <a:effectLst>
            <a:outerShdw dist="89803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bmfin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6" y="0"/>
            <a:ext cx="10310648" cy="6858000"/>
          </a:xfrm>
          <a:prstGeom prst="rect">
            <a:avLst/>
          </a:prstGeom>
          <a:noFill/>
          <a:effectLst>
            <a:outerShdw dist="89803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bm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-41086"/>
            <a:ext cx="10066063" cy="6899086"/>
          </a:xfrm>
          <a:prstGeom prst="rect">
            <a:avLst/>
          </a:prstGeom>
          <a:noFill/>
          <a:effectLst>
            <a:outerShdw dist="89803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mment 8"/>
          <p:cNvSpPr>
            <a:spLocks noChangeArrowheads="1"/>
          </p:cNvSpPr>
          <p:nvPr/>
        </p:nvSpPr>
        <p:spPr bwMode="auto">
          <a:xfrm>
            <a:off x="8991600" y="5562600"/>
            <a:ext cx="2819400" cy="7112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FF000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Radiant heating system coils laid out on floor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stb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4" y="0"/>
            <a:ext cx="10066895" cy="6858000"/>
          </a:xfrm>
          <a:prstGeom prst="rect">
            <a:avLst/>
          </a:prstGeom>
          <a:noFill/>
          <a:effectLst>
            <a:outerShdw dist="99190" dir="301166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mment 8"/>
          <p:cNvSpPr>
            <a:spLocks noChangeArrowheads="1"/>
          </p:cNvSpPr>
          <p:nvPr/>
        </p:nvSpPr>
        <p:spPr bwMode="auto">
          <a:xfrm>
            <a:off x="9372600" y="5410200"/>
            <a:ext cx="2362200" cy="7112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FF000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Post-and-Beam Construction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bm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55" y="152400"/>
            <a:ext cx="12380282" cy="6629399"/>
          </a:xfrm>
          <a:prstGeom prst="rect">
            <a:avLst/>
          </a:prstGeom>
          <a:noFill/>
          <a:effectLst>
            <a:outerShdw dist="107763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mment 8"/>
          <p:cNvSpPr>
            <a:spLocks noChangeArrowheads="1"/>
          </p:cNvSpPr>
          <p:nvPr/>
        </p:nvSpPr>
        <p:spPr bwMode="auto">
          <a:xfrm>
            <a:off x="9220200" y="5105400"/>
            <a:ext cx="2133600" cy="4064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FF000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Framed-In 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in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9" y="0"/>
            <a:ext cx="5751481" cy="6905690"/>
          </a:xfrm>
          <a:prstGeom prst="rect">
            <a:avLst/>
          </a:prstGeom>
          <a:noFill/>
          <a:effectLst>
            <a:outerShdw dist="74053" dir="185782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bmb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240338" cy="6931786"/>
          </a:xfrm>
          <a:prstGeom prst="rect">
            <a:avLst/>
          </a:prstGeom>
          <a:noFill/>
          <a:effectLst>
            <a:outerShdw dist="77251" dir="567739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ri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27" y="0"/>
            <a:ext cx="10118741" cy="6858000"/>
          </a:xfrm>
          <a:prstGeom prst="rect">
            <a:avLst/>
          </a:prstGeom>
          <a:noFill/>
          <a:effectLst>
            <a:outerShdw dist="99190" dir="301166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sid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724400" cy="6909926"/>
          </a:xfrm>
          <a:prstGeom prst="rect">
            <a:avLst/>
          </a:prstGeom>
          <a:noFill/>
          <a:effectLst>
            <a:outerShdw dist="64758" dir="6785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tuc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9595"/>
            <a:ext cx="10029827" cy="6877595"/>
          </a:xfrm>
          <a:prstGeom prst="rect">
            <a:avLst/>
          </a:prstGeom>
          <a:noFill/>
          <a:effectLst>
            <a:outerShdw dist="89803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mment 8"/>
          <p:cNvSpPr>
            <a:spLocks noChangeArrowheads="1"/>
          </p:cNvSpPr>
          <p:nvPr/>
        </p:nvSpPr>
        <p:spPr bwMode="auto">
          <a:xfrm>
            <a:off x="228600" y="3733800"/>
            <a:ext cx="2286000" cy="7112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FF000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Applying Stucco to Outside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52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Calibri</vt:lpstr>
      <vt:lpstr>Default Design</vt:lpstr>
      <vt:lpstr>Construction of a Straw Bale Home in Central 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Televised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Bale House In Central VA</dc:title>
  <dc:creator>R.J. Ribando</dc:creator>
  <cp:lastModifiedBy>rjr</cp:lastModifiedBy>
  <cp:revision>6</cp:revision>
  <dcterms:created xsi:type="dcterms:W3CDTF">2000-08-03T18:48:57Z</dcterms:created>
  <dcterms:modified xsi:type="dcterms:W3CDTF">2021-02-23T17:45:25Z</dcterms:modified>
</cp:coreProperties>
</file>